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73DA0F-4A4E-4744-8039-65F542949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C5C1C5D-922E-44A0-B642-5ACCC12EA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AD6E6E-081A-44E9-B3E9-F5454F13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78C2DF-7DE6-4B3E-8533-137C2478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446AFA-DB8C-476B-ACA2-ED841006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79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2A0887-043E-4CC8-84E8-819354BD5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E09DA8-9916-4875-BED9-086BF6E10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B7E89D-206D-4066-9B84-D7B73B28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72EB371-F5F1-4924-AE7D-B84C6BF1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5546EA-1457-4690-94B7-8532817E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15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1D16523-DD58-4322-AAD6-5B3F596E6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9AF9B09-82EC-49FB-9045-66EA7C25E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98F3C73-564E-4521-9036-949A0A76A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630065-48E2-4941-84C3-BD5542B7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4E9AE1-C0ED-4ABF-9499-78E079F4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88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BBC96D-BEA1-483C-8B8D-4992D5F25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AF8287-EC60-452B-8992-A1C930D05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570423-1A17-42C6-8F4C-8CF2745D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DE2126-7EC4-4A53-8BDB-F52C8CCE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64EFAF-1E31-4696-9653-2C8AE88B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7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408D47-F35C-4EC7-A3A0-E57D7EA4F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D40C6A-B370-4CBD-ADFF-1E33F1953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0C4574C-C161-43BB-8BCF-5ADDEE19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4B3F2A-DF7E-45D0-9976-DEDE205A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B3A379-F85E-45B8-850B-706EED9E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37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B02D36-A1CE-46B2-B833-9ACCA5836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83D7E4-2471-42E8-B979-E20DCCFAB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5423C0-42C0-4AD2-8960-844B6AE57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0190F38-214C-441B-8A8C-F05881AD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6E3E3CB-48D3-49A1-8EA2-36D91F28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93830F-3735-4E91-919C-6DAE9BD9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2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F112C2-9A54-4CCB-BE7D-D22590E8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7E3F083-67A4-4A84-A664-40A6DFF43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C440B95-D781-492D-BA8B-49C336FA1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A2E8A65-3D07-4A15-92EF-FB032535F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A427466-50FA-4624-8B94-21B363A256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4554ED3-B9BB-48C0-8231-69F1A0A1F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88B8464-D9FA-4DEB-9157-62636449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CC721D6-E294-4B0A-9381-89AC347B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28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7F9885-5A3E-40B1-853A-CDDE70AD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702BDFB-C7F6-458D-84AB-75F5EC2DB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F440C85-63E5-4879-88AB-3662C440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6F840ED-249A-4797-A8F4-BA5AE6D68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900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6F4C172-2D17-4F69-95E5-B656E2A5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2DBD6D5-46BE-45AE-91D5-234B70A28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64512A3-BBA7-4F81-B4E8-EBF93D3DB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4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C95182-7A27-49A0-9277-A20826ABF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243F28-B0CD-473A-9E9B-A6A294C4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C5CAA6D-5676-41DF-AFC5-3715ADE17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E07F5B-C07D-4945-BD18-181E4238C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700A105-9D1A-4355-9150-3D5BDEC2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2F11743-A56B-409D-9AAD-B19693DC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92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5C5CF4-4E62-4A3F-82AE-9EE903AD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0B415356-23DF-4987-BCC5-C35B66328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7ABDC4B-B683-4E31-B120-99E594D41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677400-03D4-4039-A0B4-87FEBD246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1A8ECA-7600-46A4-844D-102B6C52E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2A3117E-EC40-4AC1-94B0-283DDF0E4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88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57D1BF6-FF9C-4B0E-84A1-B770A35E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0BA2D5-CF9D-45EB-A673-1B3199C53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6556DA-33DE-433B-B1D8-C5685F3B8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6B3D9-AD22-41A5-A524-DF86717F876B}" type="datetimeFigureOut">
              <a:rPr lang="tr-TR" smtClean="0"/>
              <a:t>7.04.2025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215D589-2ED9-4489-B18E-30FAF1DD5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ED5C66-3BA8-4200-A75E-8615ECAA1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A8FD9-C572-4522-898D-5642CA830E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51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BA12CEC-1D18-438B-BFAD-863D619DF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4" name="Başlık 1">
            <a:extLst>
              <a:ext uri="{FF2B5EF4-FFF2-40B4-BE49-F238E27FC236}">
                <a16:creationId xmlns:a16="http://schemas.microsoft.com/office/drawing/2014/main" id="{D4D4B4C7-8146-A256-0BB2-4AA80E2CB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7401"/>
            <a:ext cx="9144000" cy="238760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8B14B8C6-E3CA-6F95-5AC3-1FCA038B6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076"/>
            <a:ext cx="9144000" cy="1655762"/>
          </a:xfrm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478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BA12CEC-1D18-438B-BFAD-863D619DF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2" name="Başlık 3">
            <a:extLst>
              <a:ext uri="{FF2B5EF4-FFF2-40B4-BE49-F238E27FC236}">
                <a16:creationId xmlns:a16="http://schemas.microsoft.com/office/drawing/2014/main" id="{D31A8D1C-5DC8-AAE8-9A8D-BFB37169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292"/>
            <a:ext cx="10515600" cy="776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5">
            <a:extLst>
              <a:ext uri="{FF2B5EF4-FFF2-40B4-BE49-F238E27FC236}">
                <a16:creationId xmlns:a16="http://schemas.microsoft.com/office/drawing/2014/main" id="{D7507F68-5CAF-0727-F316-0828FA89F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9761"/>
            <a:ext cx="10515600" cy="329925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2161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BA12CEC-1D18-438B-BFAD-863D619DF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84" y="0"/>
            <a:ext cx="12180231" cy="6858000"/>
          </a:xfrm>
          <a:prstGeom prst="rect">
            <a:avLst/>
          </a:prstGeom>
        </p:spPr>
      </p:pic>
      <p:sp>
        <p:nvSpPr>
          <p:cNvPr id="2" name="Başlık 3">
            <a:extLst>
              <a:ext uri="{FF2B5EF4-FFF2-40B4-BE49-F238E27FC236}">
                <a16:creationId xmlns:a16="http://schemas.microsoft.com/office/drawing/2014/main" id="{E6B15031-6E4C-9F1D-328B-63C4C64F6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8292"/>
            <a:ext cx="10515600" cy="77628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5">
            <a:extLst>
              <a:ext uri="{FF2B5EF4-FFF2-40B4-BE49-F238E27FC236}">
                <a16:creationId xmlns:a16="http://schemas.microsoft.com/office/drawing/2014/main" id="{41AF21F1-375D-8755-EACF-108730EFE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9761"/>
            <a:ext cx="10515600" cy="3299255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298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Geniş ekran</PresentationFormat>
  <Paragraphs>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DİLAN ÇELİKER</dc:creator>
  <cp:lastModifiedBy>macos-67@frame.com.tr</cp:lastModifiedBy>
  <cp:revision>4</cp:revision>
  <dcterms:created xsi:type="dcterms:W3CDTF">2025-03-20T13:33:40Z</dcterms:created>
  <dcterms:modified xsi:type="dcterms:W3CDTF">2025-04-07T07:26:38Z</dcterms:modified>
</cp:coreProperties>
</file>