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D3CF4B-BF72-4C6E-B1BB-E11F4CC88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0DE5F87-0B17-4731-A160-3922697B9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E15340-825A-402E-AC6A-ED1AA024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55A5BE-D59E-4DB3-8149-AEBCA505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D07566-9E54-4958-8236-972027787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3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406DF0-C4E2-4FB3-81ED-175D9BA88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ECB557D-A4C4-4B14-BE45-3162A8EE2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DEE0F68-2812-4F01-BC03-9F6BAF64A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90DC17-B1EB-4729-9737-E3A880F8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3E6A2D-C717-416F-A193-287E213BE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49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D082024-CB85-4974-9D95-F76A0001F6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FFCD3A1-9E27-4EA3-87E4-01CEC2DF1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B73DBF-4ABF-4C19-99AE-09F45F39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FA5AC9-6FC5-425D-B84A-B6A365AEE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05F1E6-323C-4D44-89AC-DDC730306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49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905DE0-B9EF-488D-9878-EAD96B296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8AB936-1CC8-40C4-B1DD-17917D206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121F1C2-1168-49F4-9686-533FFC357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384E548-E67A-4F05-BC9C-323144A6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3360E5-8CC6-4F76-BBD4-C3338831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81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B0920B-7E70-4092-B68B-5F1B26D77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02224D8-B2F3-49B6-81A4-B4004C571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7F56EB-5D5C-4719-A42A-CDC69A6BB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BBB2EA-287F-486E-9C66-5AA93CA5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421F86-8FDF-404C-9274-805541115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65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A62FB7-B833-4A79-AE3D-E5C97C54E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A6C167-673B-4904-A3E3-72639DFE0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E656A90-62B2-4FFC-9A41-86CBBA5DA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7890BED-C334-4839-82F0-7845952C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90F9DDA-AB64-447D-84DB-77133D71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92300BB-A509-47D3-ABBA-6724747C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02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D4E8FB-E557-4347-9C96-6E4B67E23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EE800D7-AF9A-4ABF-8B8D-3B190F9EA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FB42169-B88C-4116-87DD-ACDA12D09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0B4D374-F3C6-40E7-9B88-03A487B956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5E7A507-1599-48AB-990B-55F4F25912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36946BE-4291-4F02-A0C6-8172853EF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85C2C86-BCDC-49F4-AF6C-B37F8E551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830D0E6-E576-4569-A56A-2746F3F4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02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A756BF-86A3-452D-A468-A6CA7700B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7CD544B-73A6-4815-AACE-BD8ED2243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3FA5B39-CCFD-4647-B177-4F6202F44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F9ABC42-A42E-4E7B-AE3F-1559E4F6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66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61737B8-87AA-43CE-92FA-6656A61E0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077AE7A-740F-4A0B-A220-0AD19DDC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9CC1456-D775-4F5D-9B94-E6069B280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24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051133-729A-405A-A211-2C71BFEF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F1333B-3CBC-4AB9-A701-9DA9F695B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D67EC1B-5DFE-4D2D-B179-2C32FEBE0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A24CFB-076A-4DC7-86B7-7E163A5EC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5F8E2D-BF1E-44B7-B1D8-D8251B25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9C66FA4-B420-45D7-A904-1C24E266C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64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0B1F00-20C3-47E8-B1BA-9F36F07C4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6D0C2AE-C158-4F39-817A-0F35792B5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9F6042-AD36-4F70-8C54-7E6293F93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B4024D1-4062-4641-B8B9-62A5B8DA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4BF977-C4EC-48DA-B21D-C5EAE25D6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56497C6-CDA4-42B1-8AF5-E7C10614F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6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4062A1D-3A6F-45BC-94CA-D5C28038E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CADA0C6-007D-4EB4-B959-4C31291A3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D43AE3-CB1C-4D2C-9836-7C83336AF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D83DD-E240-48AE-8556-0753376C58DD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A99A03-6F23-4198-8747-8FDEA83D7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F46BE6-3B97-4D43-804F-697D11D17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94F2D-7E9D-49B8-900D-476C72674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02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A45BA22D-4E31-4824-A0A3-3087FE689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84" y="0"/>
            <a:ext cx="12180231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5092D46F-E4A3-424B-A452-889404EEC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97401"/>
            <a:ext cx="9144000" cy="23876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396CE20-A8E5-4581-A2EC-C1594C4A0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7076"/>
            <a:ext cx="9144000" cy="1655762"/>
          </a:xfrm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496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A45BA22D-4E31-4824-A0A3-3087FE689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84" y="0"/>
            <a:ext cx="12180231" cy="6858000"/>
          </a:xfrm>
          <a:prstGeom prst="rect">
            <a:avLst/>
          </a:prstGeom>
        </p:spPr>
      </p:pic>
      <p:sp>
        <p:nvSpPr>
          <p:cNvPr id="2" name="Başlık 3">
            <a:extLst>
              <a:ext uri="{FF2B5EF4-FFF2-40B4-BE49-F238E27FC236}">
                <a16:creationId xmlns:a16="http://schemas.microsoft.com/office/drawing/2014/main" id="{B6BDF9EB-0FA1-96A9-4F11-5789EC38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8292"/>
            <a:ext cx="10515600" cy="77628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5">
            <a:extLst>
              <a:ext uri="{FF2B5EF4-FFF2-40B4-BE49-F238E27FC236}">
                <a16:creationId xmlns:a16="http://schemas.microsoft.com/office/drawing/2014/main" id="{08548569-F53E-0A15-1E35-24E4919D0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9761"/>
            <a:ext cx="10515600" cy="3299255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5831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A45BA22D-4E31-4824-A0A3-3087FE689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84" y="0"/>
            <a:ext cx="12180231" cy="6858000"/>
          </a:xfrm>
          <a:prstGeom prst="rect">
            <a:avLst/>
          </a:prstGeom>
        </p:spPr>
      </p:pic>
      <p:sp>
        <p:nvSpPr>
          <p:cNvPr id="2" name="Başlık 3">
            <a:extLst>
              <a:ext uri="{FF2B5EF4-FFF2-40B4-BE49-F238E27FC236}">
                <a16:creationId xmlns:a16="http://schemas.microsoft.com/office/drawing/2014/main" id="{41173F8B-73B9-73AD-EDA1-F757745E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8292"/>
            <a:ext cx="10515600" cy="77628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5">
            <a:extLst>
              <a:ext uri="{FF2B5EF4-FFF2-40B4-BE49-F238E27FC236}">
                <a16:creationId xmlns:a16="http://schemas.microsoft.com/office/drawing/2014/main" id="{94DEB20F-445A-B219-EC42-97C4D9497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9761"/>
            <a:ext cx="10515600" cy="3299255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14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A45BA22D-4E31-4824-A0A3-3087FE689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84" y="0"/>
            <a:ext cx="12180231" cy="6858000"/>
          </a:xfrm>
          <a:prstGeom prst="rect">
            <a:avLst/>
          </a:prstGeom>
        </p:spPr>
      </p:pic>
      <p:sp>
        <p:nvSpPr>
          <p:cNvPr id="4" name="Başlık 3">
            <a:extLst>
              <a:ext uri="{FF2B5EF4-FFF2-40B4-BE49-F238E27FC236}">
                <a16:creationId xmlns:a16="http://schemas.microsoft.com/office/drawing/2014/main" id="{E9C64928-B227-41DC-9EFD-18D1BEF67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8292"/>
            <a:ext cx="10515600" cy="77628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1AA9227-0C38-4FD8-97F8-F30F6EC9D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9761"/>
            <a:ext cx="10515600" cy="3299255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8607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DİLAN ÇELİKER</dc:creator>
  <cp:lastModifiedBy>macos-67@frame.com.tr</cp:lastModifiedBy>
  <cp:revision>2</cp:revision>
  <dcterms:created xsi:type="dcterms:W3CDTF">2025-03-20T13:57:01Z</dcterms:created>
  <dcterms:modified xsi:type="dcterms:W3CDTF">2025-04-07T07:26:41Z</dcterms:modified>
</cp:coreProperties>
</file>